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A24FA0-2B21-4565-BAFB-F8246BDAC0C3}" v="2" dt="2018-10-14T15:02:14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0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7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4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8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3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2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1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4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5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3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7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6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8" name="Freeform: Shape 61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tr-TR" sz="4800">
                <a:cs typeface="Calibri Light"/>
              </a:rPr>
              <a:t>Playground News</a:t>
            </a:r>
            <a:endParaRPr lang="tr-TR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938" y="3783690"/>
            <a:ext cx="5414125" cy="1196717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tr-TR" sz="2000"/>
              <a:t>TigerHacks 2018 Hackathon</a:t>
            </a:r>
          </a:p>
        </p:txBody>
      </p:sp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F128-D0D0-4A8A-9236-CCC9B623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Motivation</a:t>
            </a:r>
            <a:endParaRPr lang="en-US" dirty="0"/>
          </a:p>
        </p:txBody>
      </p:sp>
      <p:pic>
        <p:nvPicPr>
          <p:cNvPr id="8" name="Picture 8" descr="A person sitting at a table&#10;&#10;Description generated with very high confidence">
            <a:extLst>
              <a:ext uri="{FF2B5EF4-FFF2-40B4-BE49-F238E27FC236}">
                <a16:creationId xmlns:a16="http://schemas.microsoft.com/office/drawing/2014/main" id="{25943A67-B799-42C1-B8B7-2FD17722CE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72956" y="803275"/>
            <a:ext cx="4765676" cy="238283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A243E6A-603F-40D8-959F-D4092E6A72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feel that many families own a shared iPad that their kids use from time to time</a:t>
            </a:r>
          </a:p>
          <a:p>
            <a:r>
              <a:rPr lang="en-US" dirty="0"/>
              <a:t>We were motivated to create some sort of app that would be used by each kid in the family to increase access to news and other journalism sources</a:t>
            </a:r>
          </a:p>
        </p:txBody>
      </p:sp>
    </p:spTree>
    <p:extLst>
      <p:ext uri="{BB962C8B-B14F-4D97-AF65-F5344CB8AC3E}">
        <p14:creationId xmlns:p14="http://schemas.microsoft.com/office/powerpoint/2010/main" val="3673129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2704ED4-17AD-4155-82BF-349125232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030ADA-F758-4871-82A9-A900D3A1C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C03A5D77-B569-4446-A13F-5F2B66B89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910AFDB-600F-419E-B8A2-C910C91CC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8BA9642D-E707-4E5C-AD56-5B4201F77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6BE43368-BE27-4B0F-996B-F8020ECC8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1C2AFC90-DCD5-4CC4-B572-09469E892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EEC73C1F-7C9B-41BF-A454-152B90AF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B9387A9D-115C-4CC5-9107-97827EFF8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9CF2257-1227-45F2-8310-EF03857E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914D598B-12C8-4050-872B-AB3C4790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43441426-0436-4C62-93CB-7B231211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8174AF5F-E0DA-457B-9C6D-B6793C36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40D36E6D-6BFF-4FB5-9EEB-3A36B7956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5159A95D-574D-4341-8A5B-5EB05EF2C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CC2519B6-9E4D-48AA-8E1D-413BEEEE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91EFD00E-D9BB-4F8F-9652-1514A200A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78EDA1A4-47D4-4C8C-94C1-20520CA08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EF948F9B-2B64-4D46-B645-564490CD5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95BA89D9-B358-4064-A9B6-44592BB97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B1D008F9-9A52-429E-9615-0BB796945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E4BAAF5C-577F-43DB-8ACD-EDAB5A54E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38000"/>
                </a:schemeClr>
              </a:gs>
              <a:gs pos="0">
                <a:schemeClr val="bg1">
                  <a:lumMod val="95000"/>
                  <a:alpha val="12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51AB-6195-4607-877F-C7D17CDAA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1" y="760830"/>
            <a:ext cx="6884244" cy="5336340"/>
          </a:xfrm>
        </p:spPr>
        <p:txBody>
          <a:bodyPr vert="horz" lIns="228600" tIns="228600" rIns="228600" bIns="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8800" dirty="0">
                <a:solidFill>
                  <a:schemeClr val="tx1"/>
                </a:solidFill>
                <a:cs typeface="Calibri Light"/>
              </a:rPr>
              <a:t>Our Solution</a:t>
            </a:r>
            <a:endParaRPr lang="en-US" sz="8800" dirty="0" err="1">
              <a:solidFill>
                <a:schemeClr val="tx1"/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78B6E08A-861F-4A1A-BCF0-69429C5A2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025316" y="3342776"/>
            <a:ext cx="200040" cy="1724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1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92" y="-1"/>
            <a:ext cx="121732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9CCAD9-1D1C-44DB-9BC4-912C4B230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28157D96-27A9-4D8B-B0B0-DE56CBA53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4E3CD45D-8191-42E4-A784-B140BAC42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52490F6E-EA2C-4B87-AB46-A113AD5F4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9AB5722B-673A-44AA-8BB1-DDDCC4016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92EA1CA7-8593-45AF-B093-57394C19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6244AECB-5C98-493E-99B2-01E27C435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F7F7FFBF-6D14-4896-93E3-FB0F19302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BE088677-0DFA-42E7-8B64-ED276E5C7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C13FA224-119E-41E9-858A-CA7B7FEE5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C172ACE0-5D17-4F91-8E9A-A86FB5D4D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C2B7CF33-95B1-432D-B125-80D234021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1E3EEB73-0365-4E60-B10D-E58B06233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4E6A4E07-3D39-4DC9-A677-E6B0393C5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5830D94D-8F55-45FA-B114-A127A03ED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DD73F6BF-3B13-4AFF-9F4B-E2C1030E0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C74EBE4D-8A85-4E53-BD51-1A9E5DD7F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340D0EEA-DB4C-46C0-B1BD-2E162745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130A846E-43D7-4A97-A7D0-9B1C00F87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DD20401B-453B-42EE-A76C-23B1286E1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986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83300-FFC3-4C8D-A445-AB52DFEE1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51" y="1080007"/>
            <a:ext cx="7175499" cy="4848892"/>
          </a:xfrm>
        </p:spPr>
        <p:txBody>
          <a:bodyPr vert="horz" lIns="228600" tIns="228600" rIns="228600" bIns="0" rtlCol="0" anchor="t">
            <a:normAutofit/>
          </a:bodyPr>
          <a:lstStyle/>
          <a:p>
            <a:pPr algn="l">
              <a:lnSpc>
                <a:spcPct val="80000"/>
              </a:lnSpc>
            </a:pPr>
            <a:endParaRPr lang="en-US" sz="8000" dirty="0">
              <a:solidFill>
                <a:schemeClr val="accent1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24BCE-ED33-40B9-8001-2E19C1E537BD}"/>
              </a:ext>
            </a:extLst>
          </p:cNvPr>
          <p:cNvSpPr txBox="1"/>
          <p:nvPr/>
        </p:nvSpPr>
        <p:spPr>
          <a:xfrm>
            <a:off x="637309" y="3315854"/>
            <a:ext cx="6968836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Goals: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Display curated, age appropriate, vetted articles for each reader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Encourage reader to be engaged for a set amount of time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Allow for exploration of a variety of topics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Give parents a view to see child's reading statistics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Amount of time read per day per week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Popular topics child is reading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Most recent articles read</a:t>
            </a:r>
          </a:p>
        </p:txBody>
      </p:sp>
      <p:pic>
        <p:nvPicPr>
          <p:cNvPr id="6" name="Picture 2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E6E89150-6D68-44A8-8FBD-4290D6CF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" y="888237"/>
            <a:ext cx="8100290" cy="22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7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ECFE180-DB5F-4E3E-B89C-E24B98739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42F45C-DA8B-4903-A5CD-8F7B0926D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A580B81-306A-4A14-BBCA-BB6466668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AA84A4F-4457-435D-A7EA-896CAB70D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E38323D-BDEC-4B6B-940D-50BCDDEF2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FF9FAAFC-AEA9-4979-9692-A2FF5EA73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F2E7582C-44E4-4D00-A560-C6B6A1975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D7D51A75-E494-4491-AEB1-7872A7464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CF9D0D37-3FD8-4A01-910C-F7D930C4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40C11328-C3AC-45D4-8A8B-C7845228B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DD66D704-BEBA-47E8-BB4C-D0F769D27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58603370-1121-4F11-AA1C-133673463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69FE6C58-B60D-41DF-B82E-6A8E8FAC0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E7DFE2C2-A717-42BB-B99C-B449A189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E19CD93D-BB55-4133-A40C-FDE9EE29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DA7BBBF6-6868-4F1A-87E9-8EBC73631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F263C35D-C457-4A52-A2E3-A55C379A5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442BEE8-4D5A-4E13-946A-78A692537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E749E865-FF44-4C08-A905-EAFE7BBF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FD80555-4864-453C-8F16-12D17BCB2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DFF2EAF-7F06-4054-ADD1-9DC74538D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5E6EEFBB-F33A-4478-9C7C-A2127BE4B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3EC06AC7-03A2-4E8D-9DAD-D765738B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3072DC4-1A84-4358-AA9D-558877925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BE69B7-8581-4431-9E87-15582E6FB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22">
              <a:extLst>
                <a:ext uri="{FF2B5EF4-FFF2-40B4-BE49-F238E27FC236}">
                  <a16:creationId xmlns:a16="http://schemas.microsoft.com/office/drawing/2014/main" id="{F9D73498-B798-4CA9-B8F9-D7654BBD0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DCDB23-F5AE-4B86-B51D-017BE46B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28C213-7D7E-4597-9586-FFCA55B6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Early Obstacles</a:t>
            </a:r>
            <a:endParaRPr lang="en-US"/>
          </a:p>
        </p:txBody>
      </p:sp>
      <p:pic>
        <p:nvPicPr>
          <p:cNvPr id="9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60342FA3-A8FC-42EE-944C-3FB888B9D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" b="1645"/>
          <a:stretch/>
        </p:blipFill>
        <p:spPr>
          <a:xfrm>
            <a:off x="5114014" y="806432"/>
            <a:ext cx="1984248" cy="238017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CEE471-67DE-46D0-A1B0-E39FC1DC1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401" b="-2"/>
          <a:stretch/>
        </p:blipFill>
        <p:spPr>
          <a:xfrm>
            <a:off x="7268303" y="804037"/>
            <a:ext cx="1984248" cy="238017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F5D56E-4289-47EA-8AA5-EB0E4D666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84" r="19241" b="-4"/>
          <a:stretch/>
        </p:blipFill>
        <p:spPr>
          <a:xfrm>
            <a:off x="9399502" y="804037"/>
            <a:ext cx="1984248" cy="238017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FDF6-EDD3-4696-970D-75DEBC11C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3672402"/>
            <a:ext cx="6281873" cy="2379405"/>
          </a:xfrm>
        </p:spPr>
        <p:txBody>
          <a:bodyPr>
            <a:normAutofit/>
          </a:bodyPr>
          <a:lstStyle/>
          <a:p>
            <a:r>
              <a:rPr lang="en-US" dirty="0"/>
              <a:t>Learning Django, sqlite3, and React</a:t>
            </a:r>
          </a:p>
          <a:p>
            <a:r>
              <a:rPr lang="en-US" dirty="0"/>
              <a:t>Huge time sinks with syncing codebase with Git</a:t>
            </a:r>
          </a:p>
          <a:p>
            <a:r>
              <a:rPr lang="en-US" dirty="0"/>
              <a:t>Combining existing Django and React REST APIs for routing to different sources</a:t>
            </a:r>
          </a:p>
          <a:p>
            <a:r>
              <a:rPr lang="en-US" dirty="0"/>
              <a:t>Getting views created early on</a:t>
            </a:r>
          </a:p>
        </p:txBody>
      </p:sp>
    </p:spTree>
    <p:extLst>
      <p:ext uri="{BB962C8B-B14F-4D97-AF65-F5344CB8AC3E}">
        <p14:creationId xmlns:p14="http://schemas.microsoft.com/office/powerpoint/2010/main" val="344686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256846-5491-4569-B5B9-9BBB3BA8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374" y="1263404"/>
            <a:ext cx="8247189" cy="3115075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720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3258-E3C3-4F65-B62C-A05417CEF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7374" y="4560432"/>
            <a:ext cx="8300202" cy="1228171"/>
          </a:xfrm>
        </p:spPr>
        <p:txBody>
          <a:bodyPr vert="horz" lIns="91440" tIns="0" rIns="91440" bIns="45720" rtlCol="0" anchor="t">
            <a:normAutofit/>
          </a:bodyPr>
          <a:lstStyle/>
          <a:p>
            <a:pPr algn="l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8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C13AE2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C2DD05C-4FD0-49BF-A0D8-4BDDFEBB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E9B2-9D09-44C3-A691-48D87F40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Real Life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048B-5BD3-4024-B3DE-E2169F063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use this for kids with different learning styles</a:t>
            </a:r>
          </a:p>
          <a:p>
            <a:r>
              <a:rPr lang="en-US" dirty="0"/>
              <a:t>Curate content that allows for flash games and videos to be embedded in the website</a:t>
            </a:r>
          </a:p>
          <a:p>
            <a:r>
              <a:rPr lang="en-US" dirty="0"/>
              <a:t>Classrooms could use the app to encourage reading</a:t>
            </a:r>
          </a:p>
          <a:p>
            <a:r>
              <a:rPr lang="en-US" dirty="0"/>
              <a:t>Point system added to 'game-</a:t>
            </a:r>
            <a:r>
              <a:rPr lang="en-US" dirty="0" err="1"/>
              <a:t>ify</a:t>
            </a:r>
            <a:r>
              <a:rPr lang="en-US" dirty="0"/>
              <a:t>' and further promote engagement in content</a:t>
            </a:r>
          </a:p>
          <a:p>
            <a:r>
              <a:rPr lang="en-US" dirty="0"/>
              <a:t>Parents could use the stats to have conversations with their children about what they're reading</a:t>
            </a:r>
          </a:p>
          <a:p>
            <a:r>
              <a:rPr lang="en-US" dirty="0"/>
              <a:t>Parents can also see what topics their children are interested in and become a bigger part of their exploration of that subject</a:t>
            </a:r>
          </a:p>
        </p:txBody>
      </p:sp>
    </p:spTree>
    <p:extLst>
      <p:ext uri="{BB962C8B-B14F-4D97-AF65-F5344CB8AC3E}">
        <p14:creationId xmlns:p14="http://schemas.microsoft.com/office/powerpoint/2010/main" val="208229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B67F-C0F9-4CDD-9D3B-0E8EBF59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We Learned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D4F5-193F-493A-B8D7-AAEBC16F4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  <a:p>
            <a:r>
              <a:rPr lang="en-US" dirty="0"/>
              <a:t>Another frontend dev would have been swell</a:t>
            </a:r>
          </a:p>
          <a:p>
            <a:pPr lvl="1"/>
            <a:r>
              <a:rPr lang="en-US" dirty="0"/>
              <a:t>When we needed the views, we only had 1 person able to produce what we needed</a:t>
            </a:r>
          </a:p>
          <a:p>
            <a:r>
              <a:rPr lang="en-US" dirty="0"/>
              <a:t>Git Kraken can be difficult to use with a database</a:t>
            </a:r>
          </a:p>
          <a:p>
            <a:r>
              <a:rPr lang="en-US" dirty="0"/>
              <a:t>Better to do more research before getting a start on the actual code</a:t>
            </a:r>
          </a:p>
          <a:p>
            <a:r>
              <a:rPr lang="en-US" dirty="0"/>
              <a:t>Commit EARLY AND OFTEN!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6C1FE-B470-44B5-9FF2-C61BF57C3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A person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DCCA2045-5B0E-449A-AAEF-ABAF756A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946" y="-5316"/>
            <a:ext cx="4024745" cy="19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6798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Atlas</vt:lpstr>
      <vt:lpstr>Playground News</vt:lpstr>
      <vt:lpstr>Motivation</vt:lpstr>
      <vt:lpstr>Our Solution</vt:lpstr>
      <vt:lpstr>PowerPoint Presentation</vt:lpstr>
      <vt:lpstr>Early Obstacles</vt:lpstr>
      <vt:lpstr>Results</vt:lpstr>
      <vt:lpstr>PowerPoint Presentation</vt:lpstr>
      <vt:lpstr>Real Life Application</vt:lpstr>
      <vt:lpstr>What We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Onur Onder</cp:lastModifiedBy>
  <cp:revision>216</cp:revision>
  <dcterms:created xsi:type="dcterms:W3CDTF">2017-04-12T06:43:19Z</dcterms:created>
  <dcterms:modified xsi:type="dcterms:W3CDTF">2018-10-14T15:23:53Z</dcterms:modified>
</cp:coreProperties>
</file>